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C5036F-29E3-4D46-BE4E-05F239E56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D45728-5C39-49F9-9DA8-EB8A8520E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13E4B7-883D-442B-BAA6-700ACE23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436E5F-6078-4029-91CA-CCDA4EE0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B8D22B-AA53-4095-A592-69DDF5E0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59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A8368E-4C45-442E-9500-209B18D7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7C7242-5FEC-476A-B129-5A7D16356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F33917-877F-4646-A0F5-5BCEA748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713B26-0845-4DD3-BE0E-EFA24D8D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E8BF9B-736E-4BF5-87EE-EBE97F28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95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1F9174-4795-480F-B68F-5354D4596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456CE9-897F-4353-A915-6E50FC021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B6405A-F76E-42D9-986B-153FF8A6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F53B1E-2595-46DA-8519-C61EAA038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936E8A-5C2B-4009-9B6C-A0815985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4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52078-C0E4-419E-BC39-B9D92532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246FEF-502C-4246-A847-8BB99EAC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87A5B1-1AAA-4A97-A2B6-8517CDF1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9AD816-3D9A-4150-A985-438F50171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7010EE-DA55-4D3C-AB98-6F72E168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13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80906-3983-458E-92C7-BF193FBF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37BB49-3B77-482D-AEBD-DBAB9FF8B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B3DE0C-5E09-464B-9A2C-66FCD789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73579B-39D1-43F0-AC61-2A3ED4B3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1204ED-E9A0-47C1-9945-E95FF02C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05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390538-92D7-4B4E-8AC4-19A143DB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915AB9-DA53-4A97-B50D-9A63DD11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E66D85-EB5B-4A09-B8A4-1BDBA2FC0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8B154F-6010-4C8D-8C82-6F23ABA2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935F8F-3E98-4FCF-9052-BC09D11A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31801E-80D3-4D73-B3B9-95A1F635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65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610774-C2E7-4803-85BF-C0F4BB78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8077FA-8D6B-4A9D-BDB5-3A3AF71EF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2E54EC-BFEB-4791-87FC-0AF298E33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66ECCC-E769-4C91-BC94-EE533F106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122447-71AE-4C9C-8C7B-2272CCC00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C548E6-E20F-4118-BC3F-8FDC649F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C1A27B2-E1A8-42A7-BE28-E80AFB6B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F02A69-44A1-4A3A-969B-E87DAAAD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79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2EC77-60EB-4537-B0D6-D601E460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BA0C733-1922-454C-9775-7242D64C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EE4547-244C-44F7-9BC7-164C4522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3C471D-B8B6-4F3D-AC24-37103AE6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11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A348D0-FF44-4E38-AF2F-32E9EE67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02379B-D3E5-4CB9-8F60-C1CC0E05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D17526-F39B-4EDE-902A-B1A9E9BA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50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C923C-4354-41F8-9B13-A7A082D9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879B4D-9257-4262-8BF6-B9A68A89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FA1E56-43D4-472B-A35E-023C6C202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275C92-68ED-4DD6-A453-F1844D4F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4FD40A-F043-4B78-9DDF-928040E9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85BB6B-B2FE-4483-B1D8-00624F19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4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8BBB2-F74F-41D7-A833-21A3BD64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5F6E5AE-6B9F-4B8C-9A7B-5FFEF5C0F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CE8CD3-4D9D-4D3C-8AF3-7F53920DC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81FABB-9AFF-4E7F-9A15-A9AC8B5B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530EEE-45DA-4FD8-A2A1-13D50EEF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FB12D2-28AA-43B2-8392-62FED239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7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25E870C-E73A-4535-B9EB-79039D4E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EB47AE-B072-4EEB-A943-33FF685DF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0B515E-7892-4ED3-91F4-561C6998E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30AB-C6A8-41F8-83D8-94598ECD6DD9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16186F-434A-4DF5-9712-2515D2F40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CFC975-2AB9-4630-A63A-547B932AB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B500-0F76-4C8F-8DC5-98713DA57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52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hyperlink" Target="mailto:sales@guffantiformaggi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ex.stackexchange.com/questions/335206/stop-signal-as-node-in-tikzpic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31E30-0BB0-4A5B-9888-73D39EE4F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4177" y="548211"/>
            <a:ext cx="9144000" cy="926154"/>
          </a:xfrm>
        </p:spPr>
        <p:txBody>
          <a:bodyPr/>
          <a:lstStyle/>
          <a:p>
            <a:r>
              <a:rPr lang="it-IT" dirty="0"/>
              <a:t>Aperitivo fuori?????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E00D4E-7B84-4A58-9604-FECDCC88E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330" y="2270803"/>
            <a:ext cx="9144000" cy="670603"/>
          </a:xfrm>
        </p:spPr>
        <p:txBody>
          <a:bodyPr/>
          <a:lstStyle/>
          <a:p>
            <a:r>
              <a:rPr lang="it-IT" dirty="0"/>
              <a:t>Tranquilli </a:t>
            </a:r>
            <a:r>
              <a:rPr lang="it-IT" b="1" dirty="0"/>
              <a:t>–</a:t>
            </a:r>
            <a:r>
              <a:rPr lang="it-IT" dirty="0"/>
              <a:t> </a:t>
            </a:r>
            <a:r>
              <a:rPr lang="it-IT" b="1" u="sng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DON’T PANIC -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dirty="0"/>
              <a:t>, ci pensa 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FB4E0622-1189-4B51-9982-29C188727C77}"/>
              </a:ext>
            </a:extLst>
          </p:cNvPr>
          <p:cNvSpPr txBox="1">
            <a:spLocks/>
          </p:cNvSpPr>
          <p:nvPr/>
        </p:nvSpPr>
        <p:spPr>
          <a:xfrm>
            <a:off x="640360" y="3062732"/>
            <a:ext cx="11280395" cy="273612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che vi consegna gratuitamente </a:t>
            </a:r>
            <a:r>
              <a:rPr lang="it-IT" sz="26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A CASA </a:t>
            </a:r>
            <a:r>
              <a:rPr lang="it-IT" dirty="0"/>
              <a:t>(*) il </a:t>
            </a:r>
          </a:p>
          <a:p>
            <a:r>
              <a:rPr lang="it-IT" sz="2600" b="1" u="sng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TAGLIERE GUFFANTI  «DEL BUONUMORE» </a:t>
            </a:r>
          </a:p>
          <a:p>
            <a:r>
              <a:rPr lang="it-IT" dirty="0"/>
              <a:t>(formaggi, salumi, mostarda, grissini). </a:t>
            </a:r>
          </a:p>
          <a:p>
            <a:r>
              <a:rPr lang="it-IT" dirty="0"/>
              <a:t>Su richiesta anche vino, per rimanere ottimisti!</a:t>
            </a:r>
          </a:p>
          <a:p>
            <a:r>
              <a:rPr lang="it-IT" dirty="0"/>
              <a:t>Voi inviate l’ordine entro le 17:30, </a:t>
            </a:r>
            <a:r>
              <a:rPr lang="it-IT" sz="2600" b="1" u="sng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NOI VE LO PORTIAMO A CASA </a:t>
            </a:r>
            <a:r>
              <a:rPr lang="it-IT" dirty="0"/>
              <a:t>tra le ore 18:00 e le ore 19:00</a:t>
            </a:r>
          </a:p>
          <a:p>
            <a:endParaRPr lang="it-IT" dirty="0"/>
          </a:p>
          <a:p>
            <a:r>
              <a:rPr lang="it-IT" dirty="0"/>
              <a:t>(*)Il servizio è proposto da lunedì al venerdì, da mercoledì 11 marzo a venerdì 3 aprile</a:t>
            </a:r>
          </a:p>
          <a:p>
            <a:r>
              <a:rPr lang="it-IT" u="sng" dirty="0"/>
              <a:t>Consegna gratuita ad Arona, Dormelletto, Oleggio Castello, Paruzzaro, Invorio, Meina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DDFDC46-ED41-4258-B961-01A42CE4FE97}"/>
              </a:ext>
            </a:extLst>
          </p:cNvPr>
          <p:cNvSpPr txBox="1">
            <a:spLocks/>
          </p:cNvSpPr>
          <p:nvPr/>
        </p:nvSpPr>
        <p:spPr>
          <a:xfrm>
            <a:off x="1599501" y="2215007"/>
            <a:ext cx="9144000" cy="9261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FB226BDC-FE4B-458F-91E7-5951301A1CA4}"/>
              </a:ext>
            </a:extLst>
          </p:cNvPr>
          <p:cNvSpPr txBox="1">
            <a:spLocks/>
          </p:cNvSpPr>
          <p:nvPr/>
        </p:nvSpPr>
        <p:spPr>
          <a:xfrm>
            <a:off x="8271543" y="5768362"/>
            <a:ext cx="3691157" cy="9261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DON’T PANIC – </a:t>
            </a:r>
          </a:p>
          <a:p>
            <a:r>
              <a:rPr lang="it-IT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GUFFANTI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8F13C620-9CF0-42E6-8C7D-40DAAA5C3329}"/>
              </a:ext>
            </a:extLst>
          </p:cNvPr>
          <p:cNvSpPr txBox="1">
            <a:spLocks/>
          </p:cNvSpPr>
          <p:nvPr/>
        </p:nvSpPr>
        <p:spPr>
          <a:xfrm>
            <a:off x="506136" y="5972961"/>
            <a:ext cx="3691157" cy="662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400" i="1" dirty="0">
                <a:latin typeface="+mn-lt"/>
                <a:ea typeface="+mn-ea"/>
                <a:cs typeface="+mn-cs"/>
              </a:rPr>
              <a:t>Per info su prezzi ed ordini:</a:t>
            </a:r>
          </a:p>
          <a:p>
            <a:pPr algn="l"/>
            <a:r>
              <a:rPr lang="it-IT" sz="1400" i="1" dirty="0"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sales@guffantiformaggi.com</a:t>
            </a:r>
            <a:endParaRPr lang="it-IT" sz="1400" i="1" dirty="0">
              <a:latin typeface="+mn-lt"/>
              <a:ea typeface="+mn-ea"/>
              <a:cs typeface="+mn-cs"/>
            </a:endParaRPr>
          </a:p>
          <a:p>
            <a:pPr algn="l"/>
            <a:r>
              <a:rPr lang="it-IT" sz="1400" i="1" dirty="0">
                <a:latin typeface="+mn-lt"/>
                <a:ea typeface="+mn-ea"/>
                <a:cs typeface="+mn-cs"/>
              </a:rPr>
              <a:t>Tel. 342-7901104 oppure 0322-47222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B6C3873-7FD6-44EE-A70E-380C778967F7}"/>
              </a:ext>
            </a:extLst>
          </p:cNvPr>
          <p:cNvSpPr/>
          <p:nvPr/>
        </p:nvSpPr>
        <p:spPr>
          <a:xfrm>
            <a:off x="151002" y="95645"/>
            <a:ext cx="11929145" cy="66667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39EF31C-18D9-4627-B73B-625FFE045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04008" y="218124"/>
            <a:ext cx="1472885" cy="14728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C29C451-E57E-4732-8CE6-B4578CCA2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307" y="2005283"/>
            <a:ext cx="2994870" cy="10959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C6BD3D2-D11C-4035-AA5B-366090D74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65" y="4663638"/>
            <a:ext cx="1057463" cy="123540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1ED2125-ED45-4696-99DB-5D23B4A37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3" y="4665036"/>
            <a:ext cx="1057463" cy="1235402"/>
          </a:xfrm>
          <a:prstGeom prst="rect">
            <a:avLst/>
          </a:prstGeom>
        </p:spPr>
      </p:pic>
      <p:sp>
        <p:nvSpPr>
          <p:cNvPr id="22" name="Titolo 1">
            <a:extLst>
              <a:ext uri="{FF2B5EF4-FFF2-40B4-BE49-F238E27FC236}">
                <a16:creationId xmlns:a16="http://schemas.microsoft.com/office/drawing/2014/main" id="{2CB316B0-6316-412E-9ABD-DC46902D6267}"/>
              </a:ext>
            </a:extLst>
          </p:cNvPr>
          <p:cNvSpPr txBox="1">
            <a:spLocks/>
          </p:cNvSpPr>
          <p:nvPr/>
        </p:nvSpPr>
        <p:spPr>
          <a:xfrm>
            <a:off x="8956302" y="3036726"/>
            <a:ext cx="3109864" cy="772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Tagliere per 6 persone </a:t>
            </a:r>
          </a:p>
          <a:p>
            <a:r>
              <a:rPr lang="it-IT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– Euro 30,00 -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5503040-9A0C-47C5-9DD2-085BBFF09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0" y="1862356"/>
            <a:ext cx="3109865" cy="23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33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128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MV Boli</vt:lpstr>
      <vt:lpstr>Tema di Office</vt:lpstr>
      <vt:lpstr>Aperitivo fuori?????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Aperitivo fuori</dc:title>
  <dc:creator>Davide</dc:creator>
  <cp:lastModifiedBy>Davide</cp:lastModifiedBy>
  <cp:revision>17</cp:revision>
  <cp:lastPrinted>2020-03-10T11:33:05Z</cp:lastPrinted>
  <dcterms:created xsi:type="dcterms:W3CDTF">2020-03-09T14:25:29Z</dcterms:created>
  <dcterms:modified xsi:type="dcterms:W3CDTF">2020-03-10T11:40:10Z</dcterms:modified>
</cp:coreProperties>
</file>